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946" autoAdjust="0"/>
  </p:normalViewPr>
  <p:slideViewPr>
    <p:cSldViewPr snapToGrid="0" snapToObjects="1">
      <p:cViewPr varScale="1">
        <p:scale>
          <a:sx n="109" d="100"/>
          <a:sy n="109" d="100"/>
        </p:scale>
        <p:origin x="17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2019 Fall Leadership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August 24, 2018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Marcos,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 Committee/Officer Name:  Vice Chair, San Antonio 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Nils Smith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8/19/2019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663505"/>
            <a:ext cx="8326438" cy="4389120"/>
          </a:xfrm>
        </p:spPr>
        <p:txBody>
          <a:bodyPr/>
          <a:lstStyle/>
          <a:p>
            <a:r>
              <a:rPr lang="en-US" sz="2000" dirty="0" smtClean="0"/>
              <a:t>IEEE Member for 38 years</a:t>
            </a:r>
          </a:p>
          <a:p>
            <a:r>
              <a:rPr lang="en-US" sz="2000" dirty="0" smtClean="0"/>
              <a:t>Senior Member (2002)</a:t>
            </a:r>
          </a:p>
          <a:p>
            <a:r>
              <a:rPr lang="en-US" sz="2000" dirty="0" smtClean="0"/>
              <a:t>Current Memberships</a:t>
            </a:r>
          </a:p>
          <a:p>
            <a:pPr lvl="1"/>
            <a:r>
              <a:rPr lang="en-US" sz="1800" dirty="0" smtClean="0"/>
              <a:t>TEMS (previously EMS then TMC; 20 years)</a:t>
            </a:r>
          </a:p>
          <a:p>
            <a:pPr lvl="1"/>
            <a:r>
              <a:rPr lang="en-US" sz="1800" dirty="0" smtClean="0"/>
              <a:t>AESS (7 years)</a:t>
            </a:r>
          </a:p>
          <a:p>
            <a:r>
              <a:rPr lang="en-US" sz="2000" dirty="0" smtClean="0"/>
              <a:t>Previous Memberships</a:t>
            </a:r>
          </a:p>
          <a:p>
            <a:pPr lvl="1"/>
            <a:r>
              <a:rPr lang="en-US" sz="1800" dirty="0" smtClean="0"/>
              <a:t>Antennas and Propagation Society (16 years)</a:t>
            </a:r>
          </a:p>
          <a:p>
            <a:pPr lvl="1"/>
            <a:r>
              <a:rPr lang="en-US" sz="1800" dirty="0" smtClean="0"/>
              <a:t>COMSOC (7 years)</a:t>
            </a:r>
          </a:p>
          <a:p>
            <a:pPr lvl="1"/>
            <a:r>
              <a:rPr lang="en-US" sz="1800" dirty="0" smtClean="0"/>
              <a:t>Signal Processing Society (6 years)</a:t>
            </a:r>
          </a:p>
          <a:p>
            <a:pPr lvl="1"/>
            <a:r>
              <a:rPr lang="en-US" sz="1800" dirty="0" smtClean="0"/>
              <a:t>PES (2 years)</a:t>
            </a:r>
          </a:p>
          <a:p>
            <a:pPr lvl="1"/>
            <a:r>
              <a:rPr lang="en-US" sz="1800" dirty="0" smtClean="0"/>
              <a:t>Professional Communication Society (2 years)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5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CTS San Antonio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Awards Banquet</a:t>
            </a:r>
          </a:p>
          <a:p>
            <a:pPr lvl="1"/>
            <a:r>
              <a:rPr lang="en-US" dirty="0" smtClean="0"/>
              <a:t>2018 Banquet</a:t>
            </a:r>
          </a:p>
          <a:p>
            <a:pPr lvl="2"/>
            <a:r>
              <a:rPr lang="en-US" dirty="0" smtClean="0"/>
              <a:t>Saturday, Dec 15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2"/>
            <a:r>
              <a:rPr lang="en-US" dirty="0" smtClean="0"/>
              <a:t>County Line</a:t>
            </a:r>
          </a:p>
          <a:p>
            <a:pPr lvl="1"/>
            <a:r>
              <a:rPr lang="en-US" i="1" dirty="0" smtClean="0"/>
              <a:t>Open for suggestions on date and venue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Chapter Chair Training</a:t>
            </a:r>
          </a:p>
          <a:p>
            <a:pPr lvl="1"/>
            <a:r>
              <a:rPr lang="en-US" dirty="0" smtClean="0"/>
              <a:t>Early CY20</a:t>
            </a:r>
          </a:p>
          <a:p>
            <a:pPr lvl="1"/>
            <a:r>
              <a:rPr lang="en-US" i="1" dirty="0" smtClean="0"/>
              <a:t>Stay tuned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2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for CTS San Antonio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Assist all chapters in becoming active</a:t>
            </a:r>
          </a:p>
          <a:p>
            <a:r>
              <a:rPr lang="en-US" dirty="0" smtClean="0"/>
              <a:t>Establish connections between chapters</a:t>
            </a:r>
          </a:p>
          <a:p>
            <a:r>
              <a:rPr lang="en-US" dirty="0" smtClean="0"/>
              <a:t>More strongly engage local student chapters</a:t>
            </a:r>
          </a:p>
          <a:p>
            <a:r>
              <a:rPr lang="en-US" dirty="0" smtClean="0"/>
              <a:t>Have IEEE act as a technical connection point for other technical organizations in San Antonio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89824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5781</TotalTime>
  <Words>154</Words>
  <Application>Microsoft Office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ＭＳ Ｐゴシック</vt:lpstr>
      <vt:lpstr>Arial</vt:lpstr>
      <vt:lpstr>Calibri</vt:lpstr>
      <vt:lpstr>Lucida Grande</vt:lpstr>
      <vt:lpstr>Verdana</vt:lpstr>
      <vt:lpstr>Wingdings</vt:lpstr>
      <vt:lpstr>IEEE-Template</vt:lpstr>
      <vt:lpstr>IEEE Central Texas Section 2019 Fall Leadership Planning Meeting August 24, 2018 San Marcos, TX</vt:lpstr>
      <vt:lpstr>Fun Facts</vt:lpstr>
      <vt:lpstr>Plans for CTS San Antonio</vt:lpstr>
      <vt:lpstr>Vision for CTS San Antonio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Nils Smith</cp:lastModifiedBy>
  <cp:revision>145</cp:revision>
  <cp:lastPrinted>2018-08-07T14:39:51Z</cp:lastPrinted>
  <dcterms:created xsi:type="dcterms:W3CDTF">2012-12-04T23:01:03Z</dcterms:created>
  <dcterms:modified xsi:type="dcterms:W3CDTF">2019-08-19T22:30:33Z</dcterms:modified>
</cp:coreProperties>
</file>